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380" r:id="rId2"/>
    <p:sldId id="258" r:id="rId3"/>
    <p:sldId id="528" r:id="rId4"/>
    <p:sldId id="450" r:id="rId5"/>
    <p:sldId id="503" r:id="rId6"/>
    <p:sldId id="536" r:id="rId7"/>
    <p:sldId id="462" r:id="rId8"/>
    <p:sldId id="515" r:id="rId9"/>
    <p:sldId id="534" r:id="rId10"/>
    <p:sldId id="424" r:id="rId11"/>
    <p:sldId id="524" r:id="rId12"/>
    <p:sldId id="535" r:id="rId13"/>
    <p:sldId id="478" r:id="rId14"/>
    <p:sldId id="489" r:id="rId15"/>
    <p:sldId id="533" r:id="rId16"/>
    <p:sldId id="479" r:id="rId17"/>
    <p:sldId id="484" r:id="rId18"/>
    <p:sldId id="532" r:id="rId19"/>
    <p:sldId id="480" r:id="rId20"/>
    <p:sldId id="502" r:id="rId21"/>
    <p:sldId id="531" r:id="rId22"/>
    <p:sldId id="481" r:id="rId23"/>
    <p:sldId id="511" r:id="rId24"/>
    <p:sldId id="530" r:id="rId25"/>
    <p:sldId id="293" r:id="rId26"/>
    <p:sldId id="369" r:id="rId27"/>
    <p:sldId id="477" r:id="rId28"/>
    <p:sldId id="52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609"/>
    <a:srgbClr val="D0973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94660"/>
  </p:normalViewPr>
  <p:slideViewPr>
    <p:cSldViewPr>
      <p:cViewPr>
        <p:scale>
          <a:sx n="80" d="100"/>
          <a:sy n="80" d="100"/>
        </p:scale>
        <p:origin x="1531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2B6716-6BA8-4D5D-84EE-7005FEB18222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6641ED-D52E-4EDF-8784-CD0CDD9FAFA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641ED-D52E-4EDF-8784-CD0CDD9FAFA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6641ED-D52E-4EDF-8784-CD0CDD9FAFA0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0E2712-60CE-435E-90B7-8177CC763B95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32C52D-7351-4E40-A592-0F5D633F0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2712-60CE-435E-90B7-8177CC763B95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C52D-7351-4E40-A592-0F5D633F0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2712-60CE-435E-90B7-8177CC763B95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C52D-7351-4E40-A592-0F5D633F0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2712-60CE-435E-90B7-8177CC763B95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C52D-7351-4E40-A592-0F5D633F09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2712-60CE-435E-90B7-8177CC763B95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C52D-7351-4E40-A592-0F5D633F09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2712-60CE-435E-90B7-8177CC763B95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C52D-7351-4E40-A592-0F5D633F09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2712-60CE-435E-90B7-8177CC763B95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C52D-7351-4E40-A592-0F5D633F0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2712-60CE-435E-90B7-8177CC763B95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C52D-7351-4E40-A592-0F5D633F09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E2712-60CE-435E-90B7-8177CC763B95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C52D-7351-4E40-A592-0F5D633F0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00E2712-60CE-435E-90B7-8177CC763B95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2C52D-7351-4E40-A592-0F5D633F0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0E2712-60CE-435E-90B7-8177CC763B95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F32C52D-7351-4E40-A592-0F5D633F09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00E2712-60CE-435E-90B7-8177CC763B95}" type="datetimeFigureOut">
              <a:rPr lang="en-US" smtClean="0"/>
              <a:pPr/>
              <a:t>7/31/2025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F32C52D-7351-4E40-A592-0F5D633F09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EAA4B-C8B7-4309-A380-0B17259827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Macomb Beautiful Association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127122-4839-4058-844A-BD4DB8295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611606"/>
            <a:ext cx="7772400" cy="134139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Beautification Awards Reception</a:t>
            </a:r>
          </a:p>
          <a:p>
            <a:r>
              <a:rPr lang="en-US" sz="2800" dirty="0"/>
              <a:t>September 19, 2024</a:t>
            </a:r>
          </a:p>
          <a:p>
            <a:r>
              <a:rPr lang="en-US" sz="2800" dirty="0"/>
              <a:t>Macomb Art Center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35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30D6-258B-444D-95AC-68ECEE6DAC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743199"/>
          </a:xfrm>
        </p:spPr>
        <p:txBody>
          <a:bodyPr>
            <a:normAutofit/>
          </a:bodyPr>
          <a:lstStyle/>
          <a:p>
            <a:pPr lvl="1" algn="ctr"/>
            <a:r>
              <a:rPr lang="en-US" sz="4800" b="1" dirty="0">
                <a:solidFill>
                  <a:schemeClr val="tx2"/>
                </a:solidFill>
                <a:latin typeface="+mj-lt"/>
              </a:rPr>
              <a:t>414 S. Lafayette</a:t>
            </a:r>
            <a:br>
              <a:rPr lang="en-US" sz="4800" b="1" dirty="0"/>
            </a:br>
            <a:br>
              <a:rPr lang="en-US" sz="4800" b="1" dirty="0"/>
            </a:br>
            <a:endParaRPr lang="en-US" sz="48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8D67E4-A265-4687-9015-4278909053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Tim and Alice Moss</a:t>
            </a:r>
            <a:r>
              <a:rPr lang="en-US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57390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0D4C44-CA69-670D-B34C-E0DE4C77A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7637" y="985837"/>
            <a:ext cx="4343400" cy="5169091"/>
          </a:xfrm>
        </p:spPr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34175C-49E6-94DA-6EA5-9A4F0EA59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107691-CE20-0B59-BC55-28FC935EE4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03" y="0"/>
            <a:ext cx="82505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45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1218193-655B-7CE5-229B-056AE4876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813" y="2048272"/>
            <a:ext cx="4524375" cy="33932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8A11B7E-A797-B7D3-737B-0F86F9A5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0FB6-3C22-A4C9-2FDD-79CD8BD282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720 Jamie Lane</a:t>
            </a:r>
            <a:br>
              <a:rPr lang="en-US" sz="4800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C2579E-914F-4C9D-789B-C23FD833C5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Mark and Amy Mossman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5650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AD1590-4858-0E6B-B242-28AF36CB6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59364D0-3075-69C8-44DD-CA8F757119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200"/>
            <a:ext cx="6553200" cy="5168900"/>
          </a:xfrm>
        </p:spPr>
      </p:pic>
    </p:spTree>
    <p:extLst>
      <p:ext uri="{BB962C8B-B14F-4D97-AF65-F5344CB8AC3E}">
        <p14:creationId xmlns:p14="http://schemas.microsoft.com/office/powerpoint/2010/main" val="1158141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6C6A86-84A1-8F52-2255-277E30FA36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813" y="2048272"/>
            <a:ext cx="4524375" cy="33932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40DA83D-E25B-2A06-E571-DF3703F96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6529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C326-5BF1-9BC3-6E0A-39CBE90C40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1407 Stacy Lane</a:t>
            </a:r>
            <a:br>
              <a:rPr lang="en-US" sz="4800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18A8AC-B12A-6320-ECE1-A79EE8E785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Tom and Karen Schneider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492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ouse with a driveway and trees&#10;&#10;AI-generated content may be incorrect.">
            <a:extLst>
              <a:ext uri="{FF2B5EF4-FFF2-40B4-BE49-F238E27FC236}">
                <a16:creationId xmlns:a16="http://schemas.microsoft.com/office/drawing/2014/main" id="{EC4C6AD1-3797-3691-C19B-FEECE4DE33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46138"/>
            <a:ext cx="6632104" cy="5051425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C0D70F9-DD14-DDAA-66BD-B053C28F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49433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757908-3EB7-0A61-A858-A88245D7FB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813" y="2048272"/>
            <a:ext cx="4524375" cy="33932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53F1FBA8-7750-D03A-F22C-802FC72E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36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DD486-1B5B-FF70-1B36-BA99FA7E0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447799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Moore Tires</a:t>
            </a:r>
            <a:br>
              <a:rPr lang="en-US" b="1" dirty="0"/>
            </a:br>
            <a:r>
              <a:rPr lang="en-US" dirty="0"/>
              <a:t>1103 E. Jackson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7294E3-9EB6-DB4D-94D5-567EB83E9C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b="1" dirty="0"/>
              <a:t>Ted Robbins</a:t>
            </a:r>
          </a:p>
          <a:p>
            <a:pPr algn="ctr"/>
            <a:r>
              <a:rPr lang="en-US" sz="3600" dirty="0"/>
              <a:t>Store Manager</a:t>
            </a:r>
          </a:p>
        </p:txBody>
      </p:sp>
    </p:spTree>
    <p:extLst>
      <p:ext uri="{BB962C8B-B14F-4D97-AF65-F5344CB8AC3E}">
        <p14:creationId xmlns:p14="http://schemas.microsoft.com/office/powerpoint/2010/main" val="1935818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83162"/>
          </a:xfrm>
        </p:spPr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sz="3200" b="1" dirty="0">
                <a:solidFill>
                  <a:srgbClr val="F78609"/>
                </a:solidFill>
              </a:rPr>
              <a:t>  </a:t>
            </a:r>
            <a:r>
              <a:rPr lang="en-US" sz="3200" b="1" u="sng" dirty="0">
                <a:solidFill>
                  <a:srgbClr val="F78609"/>
                </a:solidFill>
              </a:rPr>
              <a:t>Residential Winners</a:t>
            </a:r>
          </a:p>
          <a:p>
            <a:pPr marL="109728" indent="0">
              <a:buNone/>
            </a:pPr>
            <a:endParaRPr lang="en-US" sz="1000" b="1" u="sng" dirty="0">
              <a:solidFill>
                <a:srgbClr val="F78609"/>
              </a:solidFill>
            </a:endParaRPr>
          </a:p>
          <a:p>
            <a:pPr lvl="1"/>
            <a:r>
              <a:rPr lang="en-US" sz="2000" b="1" dirty="0"/>
              <a:t>Cindy Amundsen, 604 Beverly Avenue</a:t>
            </a:r>
          </a:p>
          <a:p>
            <a:pPr lvl="1"/>
            <a:r>
              <a:rPr lang="en-US" sz="2000" b="1" dirty="0"/>
              <a:t>Eric and Kathy </a:t>
            </a:r>
            <a:r>
              <a:rPr lang="en-US" sz="2000" b="1" dirty="0" err="1"/>
              <a:t>Lenardt</a:t>
            </a:r>
            <a:r>
              <a:rPr lang="en-US" sz="2000" b="1" dirty="0"/>
              <a:t>, 126 N. Ward</a:t>
            </a:r>
          </a:p>
          <a:p>
            <a:pPr lvl="1"/>
            <a:r>
              <a:rPr lang="en-US" sz="2000" b="1" dirty="0"/>
              <a:t>Tim and Alice Moss, 414 S. Lafayette</a:t>
            </a:r>
          </a:p>
          <a:p>
            <a:pPr lvl="1"/>
            <a:r>
              <a:rPr lang="en-US" sz="2000" b="1" dirty="0"/>
              <a:t>Mark and Amy Mossman, 720 Jamie Lane</a:t>
            </a:r>
          </a:p>
          <a:p>
            <a:pPr lvl="1"/>
            <a:r>
              <a:rPr lang="en-US" sz="2000" b="1" dirty="0"/>
              <a:t>Tom and Karen Schneider, 1407 Stacy Lane</a:t>
            </a:r>
          </a:p>
          <a:p>
            <a:endParaRPr lang="en-US" sz="1000" dirty="0"/>
          </a:p>
          <a:p>
            <a:pPr marL="109728" indent="0">
              <a:buNone/>
            </a:pPr>
            <a:r>
              <a:rPr lang="en-US" sz="3200" b="1" dirty="0">
                <a:solidFill>
                  <a:srgbClr val="F78609"/>
                </a:solidFill>
              </a:rPr>
              <a:t>  </a:t>
            </a:r>
            <a:r>
              <a:rPr lang="en-US" sz="3200" b="1" u="sng" dirty="0">
                <a:solidFill>
                  <a:srgbClr val="F78609"/>
                </a:solidFill>
              </a:rPr>
              <a:t>Business Winners</a:t>
            </a:r>
          </a:p>
          <a:p>
            <a:pPr marL="109728" indent="0">
              <a:buNone/>
            </a:pPr>
            <a:endParaRPr lang="en-US" sz="1000" b="1" u="sng" dirty="0">
              <a:solidFill>
                <a:srgbClr val="F78609"/>
              </a:solidFill>
            </a:endParaRPr>
          </a:p>
          <a:p>
            <a:pPr lvl="1"/>
            <a:r>
              <a:rPr lang="en-US" sz="2000" b="1" dirty="0"/>
              <a:t>Lexington/Concord Apartments, 902 N. Charles</a:t>
            </a:r>
          </a:p>
          <a:p>
            <a:pPr lvl="1"/>
            <a:r>
              <a:rPr lang="en-US" sz="2000" b="1" dirty="0"/>
              <a:t>Moore Tires, 1103 E. Jackson</a:t>
            </a:r>
          </a:p>
          <a:p>
            <a:pPr lvl="1"/>
            <a:endParaRPr lang="en-US" sz="2000" b="1" u="sng" dirty="0">
              <a:solidFill>
                <a:srgbClr val="F78609"/>
              </a:solidFill>
            </a:endParaRPr>
          </a:p>
          <a:p>
            <a:pPr marL="393192" lvl="1" indent="0">
              <a:buNone/>
            </a:pPr>
            <a:r>
              <a:rPr lang="en-US" sz="3200" b="1" u="sng" dirty="0">
                <a:solidFill>
                  <a:srgbClr val="F78609"/>
                </a:solidFill>
              </a:rPr>
              <a:t>Margaret Stover Service Award</a:t>
            </a:r>
          </a:p>
          <a:p>
            <a:pPr lvl="1"/>
            <a:r>
              <a:rPr lang="en-US" sz="2000" b="1" dirty="0"/>
              <a:t>Miriam Satern</a:t>
            </a:r>
            <a:r>
              <a:rPr lang="en-US" sz="3200" b="1" dirty="0"/>
              <a:t> </a:t>
            </a:r>
          </a:p>
          <a:p>
            <a:pPr marL="393192" lvl="1" indent="0">
              <a:buNone/>
            </a:pPr>
            <a:endParaRPr lang="en-US" sz="3200" b="1" u="sng" dirty="0">
              <a:solidFill>
                <a:srgbClr val="F78609"/>
              </a:solidFill>
            </a:endParaRPr>
          </a:p>
          <a:p>
            <a:pPr lvl="1"/>
            <a:endParaRPr lang="en-US" sz="2000" b="1" dirty="0"/>
          </a:p>
          <a:p>
            <a:endParaRPr lang="en-US" sz="2000" b="1" dirty="0"/>
          </a:p>
          <a:p>
            <a:pPr marL="109728" indent="0">
              <a:buNone/>
            </a:pPr>
            <a:endParaRPr lang="en-US" sz="1000" dirty="0"/>
          </a:p>
          <a:p>
            <a:pPr marL="393192" lvl="1" indent="0">
              <a:buNone/>
            </a:pPr>
            <a:endParaRPr lang="en-US" sz="2100" dirty="0"/>
          </a:p>
          <a:p>
            <a:pPr marL="393192" lvl="1" indent="0">
              <a:buNone/>
            </a:pPr>
            <a:endParaRPr lang="en-US" sz="2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2024 Beautification Winners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6C2454-D412-8A85-47F3-A1D003DF9F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423426D-1167-141D-4F69-80B92144E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20750"/>
            <a:ext cx="6971390" cy="5016500"/>
          </a:xfrm>
        </p:spPr>
      </p:pic>
    </p:spTree>
    <p:extLst>
      <p:ext uri="{BB962C8B-B14F-4D97-AF65-F5344CB8AC3E}">
        <p14:creationId xmlns:p14="http://schemas.microsoft.com/office/powerpoint/2010/main" val="315552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holding a certificate&#10;&#10;AI-generated content may be incorrect.">
            <a:extLst>
              <a:ext uri="{FF2B5EF4-FFF2-40B4-BE49-F238E27FC236}">
                <a16:creationId xmlns:a16="http://schemas.microsoft.com/office/drawing/2014/main" id="{C47C4504-627E-3FE5-7E28-160251B14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481138"/>
            <a:ext cx="3394471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CD1C244-FAE2-25F1-A111-24FE51715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80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8825-1F18-55A3-4BFB-4FE8550FFE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Lexington Concord Apartments</a:t>
            </a:r>
            <a:br>
              <a:rPr lang="en-US" dirty="0"/>
            </a:br>
            <a:r>
              <a:rPr lang="en-US" dirty="0"/>
              <a:t>902 N. Charles</a:t>
            </a:r>
            <a:r>
              <a:rPr lang="en-US" sz="4800" b="1" dirty="0"/>
              <a:t> </a:t>
            </a:r>
            <a:br>
              <a:rPr lang="en-US" sz="4800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735CB-BA50-7F02-BC01-75CADD8D32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sz="3600" b="1" dirty="0"/>
              <a:t>James Fowler</a:t>
            </a:r>
          </a:p>
          <a:p>
            <a:pPr algn="ctr"/>
            <a:r>
              <a:rPr lang="en-US" sz="3600" b="1" dirty="0"/>
              <a:t>General Manager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93849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45B4B0-12BD-4375-CB3F-116F055A2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C51C4AF-9876-1CA9-BB83-4695174473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984" y="990600"/>
            <a:ext cx="6634416" cy="5016500"/>
          </a:xfrm>
        </p:spPr>
      </p:pic>
    </p:spTree>
    <p:extLst>
      <p:ext uri="{BB962C8B-B14F-4D97-AF65-F5344CB8AC3E}">
        <p14:creationId xmlns:p14="http://schemas.microsoft.com/office/powerpoint/2010/main" val="2661558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4CADF10-3347-272A-853F-307831E36C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481138"/>
            <a:ext cx="3394471" cy="4525962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D46AF95B-3FD7-53D3-E49D-0DB2D58D1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615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b="1" dirty="0">
                <a:solidFill>
                  <a:srgbClr val="F78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200" b="1" dirty="0">
                <a:solidFill>
                  <a:srgbClr val="F78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CONGRATULATIONS </a:t>
            </a:r>
          </a:p>
          <a:p>
            <a:pPr algn="ctr">
              <a:buNone/>
            </a:pPr>
            <a:r>
              <a:rPr lang="en-US" sz="5200" b="1" dirty="0">
                <a:solidFill>
                  <a:srgbClr val="F78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ALL THE 2024 </a:t>
            </a:r>
          </a:p>
          <a:p>
            <a:pPr algn="ctr">
              <a:buNone/>
            </a:pPr>
            <a:r>
              <a:rPr lang="en-US" sz="5200" b="1" dirty="0">
                <a:solidFill>
                  <a:srgbClr val="F78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BEAUTIFICATION AWARD RECIPIENTS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A8E039-474E-4064-9137-B25F61504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b="1" dirty="0"/>
              <a:t>Macomb Beautiful Association</a:t>
            </a:r>
          </a:p>
          <a:p>
            <a:pPr marL="109728" indent="0" algn="ctr">
              <a:buNone/>
            </a:pPr>
            <a:endParaRPr lang="en-US" sz="5400" b="1" dirty="0"/>
          </a:p>
          <a:p>
            <a:pPr marL="109728" indent="0" algn="ctr">
              <a:buNone/>
            </a:pPr>
            <a:r>
              <a:rPr lang="en-US" sz="4400" b="1" u="sng" dirty="0">
                <a:solidFill>
                  <a:srgbClr val="F78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Margaret Stover Service Award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993C55-A481-4373-93DF-8D755F17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96589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A8E039-474E-4064-9137-B25F61504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en-US" sz="4000" b="1" dirty="0"/>
              <a:t>CONGRATULATIONS</a:t>
            </a:r>
          </a:p>
          <a:p>
            <a:pPr marL="109728" indent="0" algn="ctr">
              <a:buNone/>
            </a:pPr>
            <a:r>
              <a:rPr lang="en-US" sz="5400" b="1" u="sng" dirty="0">
                <a:solidFill>
                  <a:srgbClr val="F786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Margaret Stover Service Award Winner</a:t>
            </a:r>
          </a:p>
          <a:p>
            <a:pPr marL="109728" indent="0" algn="ctr">
              <a:buNone/>
            </a:pPr>
            <a:r>
              <a:rPr lang="en-US" sz="5400" b="1" dirty="0"/>
              <a:t>Miriam Satern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993C55-A481-4373-93DF-8D755F17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59768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Miriam Satern">
            <a:extLst>
              <a:ext uri="{FF2B5EF4-FFF2-40B4-BE49-F238E27FC236}">
                <a16:creationId xmlns:a16="http://schemas.microsoft.com/office/drawing/2014/main" id="{F52BFED8-777D-8BF4-64E0-65214649DC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813" y="2048272"/>
            <a:ext cx="4524375" cy="33932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8A3BC95-15F2-F43B-917C-3D34A1A1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1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07B73C9-678B-50CB-93C5-0B4B1D4A7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 descr="A group of people holding certificates&#10;&#10;AI-generated content may be incorrect.">
            <a:extLst>
              <a:ext uri="{FF2B5EF4-FFF2-40B4-BE49-F238E27FC236}">
                <a16:creationId xmlns:a16="http://schemas.microsoft.com/office/drawing/2014/main" id="{AD776A18-3EE3-0724-36DA-61B3D2C92BD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26" b="16326"/>
          <a:stretch>
            <a:fillRect/>
          </a:stretch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E978E12-C808-C1F0-F114-93C38D92B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MBA Beautification Award Winners</a:t>
            </a:r>
          </a:p>
        </p:txBody>
      </p:sp>
    </p:spTree>
    <p:extLst>
      <p:ext uri="{BB962C8B-B14F-4D97-AF65-F5344CB8AC3E}">
        <p14:creationId xmlns:p14="http://schemas.microsoft.com/office/powerpoint/2010/main" val="1345920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B499-12B9-4DA2-8E44-390AD874B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sz="3600" dirty="0"/>
            </a:br>
            <a:r>
              <a:rPr lang="en-US" sz="4800" b="1" dirty="0"/>
              <a:t>6</a:t>
            </a:r>
            <a:r>
              <a:rPr lang="en-US" dirty="0"/>
              <a:t>04 Beverly Avenue</a:t>
            </a:r>
            <a:br>
              <a:rPr lang="en-US" sz="4800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1F1A0C-DB68-4931-88C5-27C0DA2521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/>
              <a:t>Cindy Amundsen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87129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64D594-01F6-2D0F-6E75-D4783142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Content Placeholder 6" descr="A house with a garden&#10;&#10;AI-generated content may be incorrect.">
            <a:extLst>
              <a:ext uri="{FF2B5EF4-FFF2-40B4-BE49-F238E27FC236}">
                <a16:creationId xmlns:a16="http://schemas.microsoft.com/office/drawing/2014/main" id="{2BAE9400-0463-0613-1175-616C685F51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120" y="1481138"/>
            <a:ext cx="6063760" cy="4525962"/>
          </a:xfrm>
        </p:spPr>
      </p:pic>
    </p:spTree>
    <p:extLst>
      <p:ext uri="{BB962C8B-B14F-4D97-AF65-F5344CB8AC3E}">
        <p14:creationId xmlns:p14="http://schemas.microsoft.com/office/powerpoint/2010/main" val="350128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90007B-3850-F859-EFA9-4437B52663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813" y="2048272"/>
            <a:ext cx="4524375" cy="33932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1F3F75A-1297-02B0-A659-09E5E776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90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1E455-A0EC-48B4-BD51-AD4370A01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066799"/>
          </a:xfrm>
        </p:spPr>
        <p:txBody>
          <a:bodyPr>
            <a:normAutofit/>
          </a:bodyPr>
          <a:lstStyle/>
          <a:p>
            <a:pPr lvl="1" algn="ctr"/>
            <a:r>
              <a:rPr lang="en-US" sz="4800" b="1" dirty="0">
                <a:solidFill>
                  <a:schemeClr val="tx2"/>
                </a:solidFill>
                <a:latin typeface="+mj-lt"/>
              </a:rPr>
              <a:t>126 N. Ward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289FFE-C331-4D40-9FB7-5FE923384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1493793"/>
          </a:xfrm>
        </p:spPr>
        <p:txBody>
          <a:bodyPr>
            <a:norm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/>
              <a:t>Eric and Kathy </a:t>
            </a:r>
            <a:r>
              <a:rPr lang="en-US" sz="3600" b="1" dirty="0" err="1"/>
              <a:t>Lenardt</a:t>
            </a:r>
            <a:r>
              <a:rPr lang="en-US" sz="3600" b="1" dirty="0"/>
              <a:t>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9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0595687-FB46-8FDF-C17F-D6A5F76AA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A9C5BF2-D7CA-E0C5-A69D-AD4134747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8" y="1481138"/>
            <a:ext cx="7484024" cy="4525962"/>
          </a:xfrm>
        </p:spPr>
      </p:pic>
    </p:spTree>
    <p:extLst>
      <p:ext uri="{BB962C8B-B14F-4D97-AF65-F5344CB8AC3E}">
        <p14:creationId xmlns:p14="http://schemas.microsoft.com/office/powerpoint/2010/main" val="2165608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0FB9057-2019-17D0-8386-F29623BD7E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09813" y="2048272"/>
            <a:ext cx="4524375" cy="3393281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32D9B44-2D0D-F7C2-E05B-CB78CB9A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14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88799</TotalTime>
  <Words>192</Words>
  <Application>Microsoft Office PowerPoint</Application>
  <PresentationFormat>On-screen Show (4:3)</PresentationFormat>
  <Paragraphs>63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</vt:lpstr>
      <vt:lpstr>Lucida Sans Unicode</vt:lpstr>
      <vt:lpstr>Verdana</vt:lpstr>
      <vt:lpstr>Wingdings 2</vt:lpstr>
      <vt:lpstr>Wingdings 3</vt:lpstr>
      <vt:lpstr>Concourse</vt:lpstr>
      <vt:lpstr>Macomb Beautiful Association</vt:lpstr>
      <vt:lpstr>2024 Beautification Winners</vt:lpstr>
      <vt:lpstr>2024 MBA Beautification Award Winners</vt:lpstr>
      <vt:lpstr> 604 Beverly Avenue </vt:lpstr>
      <vt:lpstr> </vt:lpstr>
      <vt:lpstr>PowerPoint Presentation</vt:lpstr>
      <vt:lpstr>126 N. Ward</vt:lpstr>
      <vt:lpstr> </vt:lpstr>
      <vt:lpstr>PowerPoint Presentation</vt:lpstr>
      <vt:lpstr>414 S. Lafayette  </vt:lpstr>
      <vt:lpstr> </vt:lpstr>
      <vt:lpstr>PowerPoint Presentation</vt:lpstr>
      <vt:lpstr>720 Jamie Lane </vt:lpstr>
      <vt:lpstr> </vt:lpstr>
      <vt:lpstr>PowerPoint Presentation</vt:lpstr>
      <vt:lpstr>1407 Stacy Lane </vt:lpstr>
      <vt:lpstr> </vt:lpstr>
      <vt:lpstr>PowerPoint Presentation</vt:lpstr>
      <vt:lpstr>Moore Tires 1103 E. Jackson</vt:lpstr>
      <vt:lpstr> </vt:lpstr>
      <vt:lpstr>PowerPoint Presentation</vt:lpstr>
      <vt:lpstr>Lexington Concord Apartments 902 N. Charles  </vt:lpstr>
      <vt:lpstr> </vt:lpstr>
      <vt:lpstr>PowerPoint Presentation</vt:lpstr>
      <vt:lpstr>   </vt:lpstr>
      <vt:lpstr>  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Macomb Beautiful Association</dc:title>
  <dc:creator>Penelope Yunker</dc:creator>
  <cp:lastModifiedBy>Annette Hamm</cp:lastModifiedBy>
  <cp:revision>593</cp:revision>
  <dcterms:created xsi:type="dcterms:W3CDTF">2015-08-23T20:07:51Z</dcterms:created>
  <dcterms:modified xsi:type="dcterms:W3CDTF">2025-07-31T23:19:34Z</dcterms:modified>
</cp:coreProperties>
</file>