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6"/>
  </p:notesMasterIdLst>
  <p:sldIdLst>
    <p:sldId id="380" r:id="rId2"/>
    <p:sldId id="461" r:id="rId3"/>
    <p:sldId id="520" r:id="rId4"/>
    <p:sldId id="460" r:id="rId5"/>
    <p:sldId id="522" r:id="rId6"/>
    <p:sldId id="258" r:id="rId7"/>
    <p:sldId id="450" r:id="rId8"/>
    <p:sldId id="503" r:id="rId9"/>
    <p:sldId id="504" r:id="rId10"/>
    <p:sldId id="506" r:id="rId11"/>
    <p:sldId id="462" r:id="rId12"/>
    <p:sldId id="515" r:id="rId13"/>
    <p:sldId id="525" r:id="rId14"/>
    <p:sldId id="526" r:id="rId15"/>
    <p:sldId id="493" r:id="rId16"/>
    <p:sldId id="424" r:id="rId17"/>
    <p:sldId id="488" r:id="rId18"/>
    <p:sldId id="527" r:id="rId19"/>
    <p:sldId id="523" r:id="rId20"/>
    <p:sldId id="524" r:id="rId21"/>
    <p:sldId id="478" r:id="rId22"/>
    <p:sldId id="489" r:id="rId23"/>
    <p:sldId id="490" r:id="rId24"/>
    <p:sldId id="507" r:id="rId25"/>
    <p:sldId id="508" r:id="rId26"/>
    <p:sldId id="479" r:id="rId27"/>
    <p:sldId id="482" r:id="rId28"/>
    <p:sldId id="483" r:id="rId29"/>
    <p:sldId id="484" r:id="rId30"/>
    <p:sldId id="485" r:id="rId31"/>
    <p:sldId id="480" r:id="rId32"/>
    <p:sldId id="496" r:id="rId33"/>
    <p:sldId id="497" r:id="rId34"/>
    <p:sldId id="498" r:id="rId35"/>
    <p:sldId id="502" r:id="rId36"/>
    <p:sldId id="481" r:id="rId37"/>
    <p:sldId id="509" r:id="rId38"/>
    <p:sldId id="510" r:id="rId39"/>
    <p:sldId id="511" r:id="rId40"/>
    <p:sldId id="512" r:id="rId41"/>
    <p:sldId id="513" r:id="rId42"/>
    <p:sldId id="293" r:id="rId43"/>
    <p:sldId id="369" r:id="rId44"/>
    <p:sldId id="477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609"/>
    <a:srgbClr val="D0973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60"/>
  </p:normalViewPr>
  <p:slideViewPr>
    <p:cSldViewPr>
      <p:cViewPr varScale="1">
        <p:scale>
          <a:sx n="74" d="100"/>
          <a:sy n="74" d="100"/>
        </p:scale>
        <p:origin x="1723" y="28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B6716-6BA8-4D5D-84EE-7005FEB18222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641ED-D52E-4EDF-8784-CD0CDD9FAF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641ED-D52E-4EDF-8784-CD0CDD9FAFA0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641ED-D52E-4EDF-8784-CD0CDD9FAFA0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00E2712-60CE-435E-90B7-8177CC763B95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F32C52D-7351-4E40-A592-0F5D633F09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E2712-60CE-435E-90B7-8177CC763B95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C52D-7351-4E40-A592-0F5D633F09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E2712-60CE-435E-90B7-8177CC763B95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C52D-7351-4E40-A592-0F5D633F09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E2712-60CE-435E-90B7-8177CC763B95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C52D-7351-4E40-A592-0F5D633F09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E2712-60CE-435E-90B7-8177CC763B95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C52D-7351-4E40-A592-0F5D633F09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E2712-60CE-435E-90B7-8177CC763B95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C52D-7351-4E40-A592-0F5D633F09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E2712-60CE-435E-90B7-8177CC763B95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C52D-7351-4E40-A592-0F5D633F09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E2712-60CE-435E-90B7-8177CC763B95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C52D-7351-4E40-A592-0F5D633F09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E2712-60CE-435E-90B7-8177CC763B95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C52D-7351-4E40-A592-0F5D633F09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100E2712-60CE-435E-90B7-8177CC763B95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C52D-7351-4E40-A592-0F5D633F09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00E2712-60CE-435E-90B7-8177CC763B95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F32C52D-7351-4E40-A592-0F5D633F09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00E2712-60CE-435E-90B7-8177CC763B95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F32C52D-7351-4E40-A592-0F5D633F09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EAA4B-C8B7-4309-A380-0B17259827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Macomb Beautiful Association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127122-4839-4058-844A-BD4DB8295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11606"/>
            <a:ext cx="7772400" cy="134139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Beautification Awards Reception</a:t>
            </a:r>
          </a:p>
          <a:p>
            <a:r>
              <a:rPr lang="en-US" sz="2800" dirty="0"/>
              <a:t>September 22, 2022</a:t>
            </a:r>
          </a:p>
          <a:p>
            <a:r>
              <a:rPr lang="en-US" sz="2800" dirty="0"/>
              <a:t>Macomb Art Center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35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EAF914-009D-DAE4-4CE4-2AF835CFD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2185FC-AAF3-C97A-CEF8-2402D945D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9435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E455-A0EC-48B4-BD51-AD4370A01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066799"/>
          </a:xfrm>
        </p:spPr>
        <p:txBody>
          <a:bodyPr>
            <a:normAutofit/>
          </a:bodyPr>
          <a:lstStyle/>
          <a:p>
            <a:pPr lvl="1" algn="ctr"/>
            <a:r>
              <a:rPr lang="en-US" sz="4800" b="1" dirty="0">
                <a:solidFill>
                  <a:schemeClr val="tx2"/>
                </a:solidFill>
                <a:latin typeface="+mj-lt"/>
              </a:rPr>
              <a:t>830 </a:t>
            </a:r>
            <a:r>
              <a:rPr lang="en-US" sz="4800" b="1" dirty="0" err="1">
                <a:solidFill>
                  <a:schemeClr val="tx2"/>
                </a:solidFill>
                <a:latin typeface="+mj-lt"/>
              </a:rPr>
              <a:t>Glenoak</a:t>
            </a:r>
            <a:r>
              <a:rPr lang="en-US" sz="4800" b="1" dirty="0">
                <a:solidFill>
                  <a:schemeClr val="tx2"/>
                </a:solidFill>
                <a:latin typeface="+mj-lt"/>
              </a:rPr>
              <a:t> Street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89FFE-C331-4D40-9FB7-5FE923384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581400"/>
            <a:ext cx="7772400" cy="1493793"/>
          </a:xfrm>
        </p:spPr>
        <p:txBody>
          <a:bodyPr>
            <a:norm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/>
              <a:t>Liz and Tyler Hardisty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90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D44066-88D1-9D9C-0860-CC81B6A0C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67" y="838200"/>
            <a:ext cx="6891866" cy="51689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595687-FB46-8FDF-C17F-D6A5F76A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5608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AC7680-9994-E303-CE14-F1AFBA01D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3" y="850900"/>
            <a:ext cx="6874933" cy="5156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CAF6F5-5EEA-1E0C-8427-E0D13B73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07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3870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C0E801-661D-EAA4-8C5C-48F5ABA02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0850" y="1017587"/>
            <a:ext cx="5702300" cy="42767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578E228-DB2F-8809-B401-6B737075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3200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E6EE36-2015-4A84-B7E0-0E96F3C46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3B1E67-C5E1-F02E-9191-AA59FA656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5768975" cy="4326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330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630D6-258B-444D-95AC-68ECEE6DA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2743199"/>
          </a:xfrm>
        </p:spPr>
        <p:txBody>
          <a:bodyPr>
            <a:normAutofit/>
          </a:bodyPr>
          <a:lstStyle/>
          <a:p>
            <a:pPr lvl="1" algn="ctr"/>
            <a:r>
              <a:rPr lang="en-US" sz="4800" b="1" dirty="0">
                <a:solidFill>
                  <a:schemeClr val="tx2"/>
                </a:solidFill>
                <a:latin typeface="+mj-lt"/>
              </a:rPr>
              <a:t>227 E. </a:t>
            </a:r>
            <a:r>
              <a:rPr lang="en-US" sz="4800" b="1" dirty="0" err="1">
                <a:solidFill>
                  <a:schemeClr val="tx2"/>
                </a:solidFill>
                <a:latin typeface="+mj-lt"/>
              </a:rPr>
              <a:t>Yeiser</a:t>
            </a:r>
            <a:r>
              <a:rPr lang="en-US" sz="4800" b="1" dirty="0">
                <a:solidFill>
                  <a:schemeClr val="tx2"/>
                </a:solidFill>
                <a:latin typeface="+mj-lt"/>
              </a:rPr>
              <a:t> Street</a:t>
            </a:r>
            <a:br>
              <a:rPr lang="en-US" sz="4800" b="1" dirty="0"/>
            </a:br>
            <a:br>
              <a:rPr lang="en-US" sz="4800" b="1" dirty="0"/>
            </a:br>
            <a:endParaRPr lang="en-US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D67E4-A265-4687-9015-427890905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Bobbi Morrison</a:t>
            </a:r>
            <a:r>
              <a:rPr lang="en-US" sz="3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7390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3A15DA-215F-C2FC-BE6C-3750D0F47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68254"/>
            <a:ext cx="8310563" cy="5321491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AFF496-97E4-4081-D299-DFE5180E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026" name="A5E9C193-1D95-461F-8993-2D695E126A38" descr="IMG-4673.jpg">
            <a:extLst>
              <a:ext uri="{FF2B5EF4-FFF2-40B4-BE49-F238E27FC236}">
                <a16:creationId xmlns:a16="http://schemas.microsoft.com/office/drawing/2014/main" id="{E6DF8E66-8C5D-341E-5328-9357FA0C6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4638"/>
            <a:ext cx="461697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68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760BE8-E16E-EA94-DAAD-CCC90F776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037" y="917925"/>
            <a:ext cx="8229600" cy="5321491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9DDD1C-175D-4A8F-9557-00D3A01A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026" name="557A8BED-16B7-4C22-BB6F-ED72EACEC903" descr="IMG-4680.jpg">
            <a:extLst>
              <a:ext uri="{FF2B5EF4-FFF2-40B4-BE49-F238E27FC236}">
                <a16:creationId xmlns:a16="http://schemas.microsoft.com/office/drawing/2014/main" id="{386D4015-AF13-0D10-5BCB-6360BDAF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888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884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01411B-64A5-BD59-3146-2A6282E69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437" y="650875"/>
            <a:ext cx="4343400" cy="5626291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E41615-075E-3526-ED34-D6E1E673C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3074" name="91D38C6F-CC6E-4175-A6FC-04C60F6D317F" descr="IMG-4674.jpg">
            <a:extLst>
              <a:ext uri="{FF2B5EF4-FFF2-40B4-BE49-F238E27FC236}">
                <a16:creationId xmlns:a16="http://schemas.microsoft.com/office/drawing/2014/main" id="{5E6F1208-17AE-0DF5-EB0F-8882EBAA6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638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551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07728D-3DF7-4701-A4C6-BAD0F57BA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99F716-5024-448B-9429-951DAEE8D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MBA Plantings at the Train Depot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9E3AEB4-D7E6-449F-9DA6-965BB0224D89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" b="513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215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0D4C44-CA69-670D-B34C-E0DE4C77A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637" y="985837"/>
            <a:ext cx="4343400" cy="5169091"/>
          </a:xfr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34175C-49E6-94DA-6EA5-9A4F0EA59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050" name="7BBBE8C4-C0F7-4265-8DA3-A565583B0D70" descr="IMG-4677.jpg">
            <a:extLst>
              <a:ext uri="{FF2B5EF4-FFF2-40B4-BE49-F238E27FC236}">
                <a16:creationId xmlns:a16="http://schemas.microsoft.com/office/drawing/2014/main" id="{565AA3CE-50D9-5218-BE90-55962655E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4638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345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80FB6-3C22-A4C9-2FDD-79CD8BD282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307 Scotch Pine Drive</a:t>
            </a:r>
            <a:br>
              <a:rPr lang="en-US" sz="4800" b="1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C2579E-914F-4C9D-789B-C23FD833C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Bonita Rector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5650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AD1590-4858-0E6B-B242-28AF36CB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B6585F-7DE3-6548-5B29-52EEC90B3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47800" y="990599"/>
            <a:ext cx="6795558" cy="5096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141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8012A6-5A18-E974-300C-6EC1CEB50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149CCC-946C-A19F-F7C9-5E1E2DB74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52600" y="1417637"/>
            <a:ext cx="5921374" cy="4441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2200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C0C659-53AF-56FB-DC69-6148C3E18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A22E684-CD86-F769-0059-40E38C5CC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7844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74B8C9-C873-C8B3-2982-286ED98DB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260FF2B-C5E7-A529-5FE4-A7A2D690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6346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CC326-5BF1-9BC3-6E0A-39CBE90C40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1020 Hawthorne Ridge</a:t>
            </a:r>
            <a:br>
              <a:rPr lang="en-US" sz="4800" b="1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18A8AC-B12A-6320-ECE1-A79EE8E785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Dwaine and Jo Ella Roche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3492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78E1A2-187E-2F9E-83A1-0FF244757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0837" y="1628965"/>
            <a:ext cx="5338763" cy="452596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1B1B16-19BF-7588-CB34-DE92F1B7C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026" name="m_183800816405115871972789B07-06A1-4EC7-B577-F8975140BE26" descr="IMG_4809~photo.jpg">
            <a:extLst>
              <a:ext uri="{FF2B5EF4-FFF2-40B4-BE49-F238E27FC236}">
                <a16:creationId xmlns:a16="http://schemas.microsoft.com/office/drawing/2014/main" id="{F0D04732-238E-AC7D-5E12-D3CCE6CD3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369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E7F5D4-4C88-C571-EF71-9E78559B0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9237" y="943165"/>
            <a:ext cx="6710363" cy="340023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F2BA6C-B895-3734-ED59-1548BFE15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3074" name="m_18380081640511587195441CB5F-F617-4DCE-81F4-06E0A0A90A8D" descr="IMG_4812~photo.jpg">
            <a:extLst>
              <a:ext uri="{FF2B5EF4-FFF2-40B4-BE49-F238E27FC236}">
                <a16:creationId xmlns:a16="http://schemas.microsoft.com/office/drawing/2014/main" id="{B7CA5ED0-4438-D907-3B97-21AEEE246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002" y="1066801"/>
            <a:ext cx="683683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902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A48512-DDCC-A7F6-F031-C007C04C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687" y="2321385"/>
            <a:ext cx="6843713" cy="50504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0D70F9-DD14-DDAA-66BD-B053C28F7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50" name="m_183800816405115871967EA5184-9F17-4DE6-A4D5-58E5D8240C39" descr="IMG_4811~photo.jpg">
            <a:extLst>
              <a:ext uri="{FF2B5EF4-FFF2-40B4-BE49-F238E27FC236}">
                <a16:creationId xmlns:a16="http://schemas.microsoft.com/office/drawing/2014/main" id="{A011AD69-0461-D5F8-31C7-AFDFC1B44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943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A0573F-B70C-98B4-1FCA-ABEF3DB6A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232" y="5867400"/>
            <a:ext cx="7162800" cy="22423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A17D3D-9E7A-0246-910B-B397C050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257800"/>
            <a:ext cx="8075432" cy="609600"/>
          </a:xfrm>
        </p:spPr>
        <p:txBody>
          <a:bodyPr/>
          <a:lstStyle/>
          <a:p>
            <a:r>
              <a:rPr lang="en-US" dirty="0"/>
              <a:t>Large Planter on S. Lafayette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25C5B6-7E97-48A9-FCB8-28E84C9F08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9" b="11099"/>
          <a:stretch>
            <a:fillRect/>
          </a:stretch>
        </p:blipFill>
        <p:spPr>
          <a:xfrm>
            <a:off x="222250" y="160338"/>
            <a:ext cx="8686800" cy="5068887"/>
          </a:xfrm>
        </p:spPr>
      </p:pic>
    </p:spTree>
    <p:extLst>
      <p:ext uri="{BB962C8B-B14F-4D97-AF65-F5344CB8AC3E}">
        <p14:creationId xmlns:p14="http://schemas.microsoft.com/office/powerpoint/2010/main" val="3817235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5015D9-48C4-92DF-D8DA-C450FA489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3392" y="2210828"/>
            <a:ext cx="6067447" cy="2036218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2F44D9-5E99-E88E-A340-18B5FCB24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098" name="m_1838008164051158719F9B59253-2FB9-4FD6-8C55-7CB694FA9091" descr="IMG_4810~photo.jpg">
            <a:extLst>
              <a:ext uri="{FF2B5EF4-FFF2-40B4-BE49-F238E27FC236}">
                <a16:creationId xmlns:a16="http://schemas.microsoft.com/office/drawing/2014/main" id="{AB6EA4CD-E552-E9E7-6539-D59DA64F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6684"/>
            <a:ext cx="44196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822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D486-1B5B-FF70-1B36-BA99FA7E0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447799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Everly House</a:t>
            </a:r>
            <a:br>
              <a:rPr lang="en-US" b="1" dirty="0"/>
            </a:br>
            <a:r>
              <a:rPr lang="en-US" b="1" dirty="0"/>
              <a:t>811 S. Lafayette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7294E3-9EB6-DB4D-94D5-567EB83E9C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600" b="1" dirty="0"/>
              <a:t>Faith Campbell</a:t>
            </a:r>
          </a:p>
          <a:p>
            <a:pPr algn="ctr"/>
            <a:r>
              <a:rPr lang="en-US" sz="3600" b="1" dirty="0"/>
              <a:t>Administrator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35818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7990DE-D35A-0984-4D36-464E4303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134BAC-79C5-659C-70E4-CDF2E51EA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841" y="1219200"/>
            <a:ext cx="5785267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981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6E0A28-6235-E58E-6D5D-8066CDA55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D973B3-2A22-EC84-952B-AE525F92C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9200"/>
            <a:ext cx="5959011" cy="4467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314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21F2DE-8D00-3419-EBE9-129969E4D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72FBA6-C92A-39F9-01EA-DC41988B6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06453"/>
            <a:ext cx="5834280" cy="4373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801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6C2454-D412-8A85-47F3-A1D003DF9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C3894A-3CFC-08F2-EAD2-2BD4CA4CB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16" y="990600"/>
            <a:ext cx="6194568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52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8825-1F18-55A3-4BFB-4FE8550FFE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b="1" dirty="0" err="1"/>
              <a:t>Chubby’s</a:t>
            </a:r>
            <a:br>
              <a:rPr lang="en-US" dirty="0"/>
            </a:br>
            <a:r>
              <a:rPr lang="en-US" dirty="0"/>
              <a:t>2 West Side Square</a:t>
            </a:r>
            <a:r>
              <a:rPr lang="en-US" sz="4800" b="1" dirty="0"/>
              <a:t> </a:t>
            </a:r>
            <a:br>
              <a:rPr lang="en-US" sz="4800" b="1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D735CB-BA50-7F02-BC01-75CADD8D32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Tammy Yates and Chad </a:t>
            </a:r>
            <a:r>
              <a:rPr lang="en-US" sz="3600" b="1" dirty="0" err="1"/>
              <a:t>Huncyker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93849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9A7B61-27DD-26A9-A918-D2ED64A81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245291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C871AC-92EC-AED5-2F00-E79C82997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E4E4C-485B-DAA3-8ADE-8B9842513C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399"/>
            <a:ext cx="6477000" cy="4857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4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14BA72-7803-D501-8EA8-C83547FA6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7" y="457200"/>
            <a:ext cx="7399866" cy="55499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65B51AA-6114-6AEC-80FC-BD51A89D8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5648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358820-4DE1-E864-511C-E56AB844F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7" y="533400"/>
            <a:ext cx="7298266" cy="54737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45B4B0-12BD-4375-CB3F-116F055A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1558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F62E6D-1901-4C43-A570-D6DFF0137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61C73B-265E-4769-957C-4A2AEEA4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MBA Plantings – Corner of Chandler Park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30C91D-B83E-4D7F-84A1-401781460D88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373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0EC9A8-235A-AB09-2F2D-4654915F1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7" y="381000"/>
            <a:ext cx="7501466" cy="5626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991E08-396F-3539-C35F-691FCDCF5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92456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99346C-F4F5-3C01-DA27-33040010B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7" y="457200"/>
            <a:ext cx="7399866" cy="55499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7CD8B7-2398-1764-EB5F-B2223AEB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698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b="1" dirty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200" b="1" dirty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CONGRATULATIONS </a:t>
            </a:r>
          </a:p>
          <a:p>
            <a:pPr algn="ctr">
              <a:buNone/>
            </a:pPr>
            <a:r>
              <a:rPr lang="en-US" sz="5200" b="1" dirty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ALL THE 2022 </a:t>
            </a:r>
          </a:p>
          <a:p>
            <a:pPr algn="ctr">
              <a:buNone/>
            </a:pPr>
            <a:r>
              <a:rPr lang="en-US" sz="5200" b="1" dirty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BEAUTIFICATION AWARD RECIPIENTS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A8E039-474E-4064-9137-B25F61504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4000" b="1" dirty="0"/>
              <a:t>Macomb Beautiful Association</a:t>
            </a:r>
          </a:p>
          <a:p>
            <a:pPr marL="109728" indent="0" algn="ctr">
              <a:buNone/>
            </a:pPr>
            <a:endParaRPr lang="en-US" sz="5400" b="1" dirty="0"/>
          </a:p>
          <a:p>
            <a:pPr marL="109728" indent="0" algn="ctr">
              <a:buNone/>
            </a:pPr>
            <a:r>
              <a:rPr lang="en-US" sz="4400" b="1" u="sng" dirty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Margaret Stover Service Award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993C55-A481-4373-93DF-8D755F17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96589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A8E039-474E-4064-9137-B25F61504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4000" b="1" dirty="0"/>
              <a:t>CONGRATULATIONS</a:t>
            </a:r>
          </a:p>
          <a:p>
            <a:pPr marL="109728" indent="0" algn="ctr">
              <a:buNone/>
            </a:pPr>
            <a:r>
              <a:rPr lang="en-US" sz="5400" b="1" u="sng" dirty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Margaret Stover Service Award Winner</a:t>
            </a:r>
          </a:p>
          <a:p>
            <a:pPr marL="109728" indent="0" algn="ctr">
              <a:buNone/>
            </a:pPr>
            <a:r>
              <a:rPr lang="en-US" sz="5400" b="1" dirty="0"/>
              <a:t>Diana and David Pumo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993C55-A481-4373-93DF-8D755F17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59768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D4654BC-D2EB-F52E-2F52-DD770F5689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7" b="9357"/>
          <a:stretch>
            <a:fillRect/>
          </a:stretch>
        </p:blipFill>
        <p:spPr>
          <a:xfrm>
            <a:off x="228600" y="190500"/>
            <a:ext cx="8686800" cy="52959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ECB9761-561A-BCF2-9B90-0CD73B6C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638800"/>
            <a:ext cx="8075432" cy="685800"/>
          </a:xfrm>
        </p:spPr>
        <p:txBody>
          <a:bodyPr/>
          <a:lstStyle/>
          <a:p>
            <a:r>
              <a:rPr lang="en-US" dirty="0"/>
              <a:t>MBA Plantings - Macomb Art Center</a:t>
            </a:r>
          </a:p>
        </p:txBody>
      </p:sp>
    </p:spTree>
    <p:extLst>
      <p:ext uri="{BB962C8B-B14F-4D97-AF65-F5344CB8AC3E}">
        <p14:creationId xmlns:p14="http://schemas.microsoft.com/office/powerpoint/2010/main" val="3660801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83162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rgbClr val="F78609"/>
                </a:solidFill>
              </a:rPr>
              <a:t>Residential Winners</a:t>
            </a:r>
          </a:p>
          <a:p>
            <a:pPr marL="109728" indent="0">
              <a:buNone/>
            </a:pPr>
            <a:endParaRPr lang="en-US" sz="1000" b="1" u="sng" dirty="0">
              <a:solidFill>
                <a:srgbClr val="F78609"/>
              </a:solidFill>
            </a:endParaRPr>
          </a:p>
          <a:p>
            <a:pPr lvl="1"/>
            <a:r>
              <a:rPr lang="en-US" sz="2000" b="1" dirty="0"/>
              <a:t>Lorrie and Robert Chaplin,  628 Memorial Drive</a:t>
            </a:r>
          </a:p>
          <a:p>
            <a:pPr lvl="1"/>
            <a:r>
              <a:rPr lang="en-US" sz="2000" b="1" dirty="0"/>
              <a:t>Liz </a:t>
            </a:r>
            <a:r>
              <a:rPr lang="en-US" sz="2000" b="1"/>
              <a:t>and Tyler </a:t>
            </a:r>
            <a:r>
              <a:rPr lang="en-US" sz="2000" b="1" dirty="0"/>
              <a:t>Hardisty, 830 </a:t>
            </a:r>
            <a:r>
              <a:rPr lang="en-US" sz="2000" b="1" dirty="0" err="1"/>
              <a:t>Glenoak</a:t>
            </a:r>
            <a:r>
              <a:rPr lang="en-US" sz="2000" b="1" dirty="0"/>
              <a:t> Drive</a:t>
            </a:r>
          </a:p>
          <a:p>
            <a:pPr lvl="1"/>
            <a:r>
              <a:rPr lang="en-US" sz="2000" b="1" dirty="0"/>
              <a:t>Bobbi Morrison, 227 E. </a:t>
            </a:r>
            <a:r>
              <a:rPr lang="en-US" sz="2000" b="1" dirty="0" err="1"/>
              <a:t>Yeiser</a:t>
            </a:r>
            <a:r>
              <a:rPr lang="en-US" sz="2000" b="1" dirty="0"/>
              <a:t> Street</a:t>
            </a:r>
          </a:p>
          <a:p>
            <a:pPr lvl="1"/>
            <a:r>
              <a:rPr lang="en-US" sz="2000" b="1" dirty="0"/>
              <a:t>Bonita Rector, 307 Scotch Pine Drive</a:t>
            </a:r>
          </a:p>
          <a:p>
            <a:pPr lvl="1"/>
            <a:r>
              <a:rPr lang="en-US" sz="2000" b="1" dirty="0"/>
              <a:t>Dwaine and Jo Ella Roche, 1020 Hawthorne Ridge</a:t>
            </a:r>
          </a:p>
          <a:p>
            <a:endParaRPr lang="en-US" sz="1000" dirty="0"/>
          </a:p>
          <a:p>
            <a:r>
              <a:rPr lang="en-US" sz="3200" b="1" u="sng" dirty="0">
                <a:solidFill>
                  <a:srgbClr val="F78609"/>
                </a:solidFill>
              </a:rPr>
              <a:t>Business Winner</a:t>
            </a:r>
          </a:p>
          <a:p>
            <a:pPr marL="109728" indent="0">
              <a:buNone/>
            </a:pPr>
            <a:endParaRPr lang="en-US" sz="1000" b="1" u="sng" dirty="0">
              <a:solidFill>
                <a:srgbClr val="F78609"/>
              </a:solidFill>
            </a:endParaRPr>
          </a:p>
          <a:p>
            <a:pPr lvl="1"/>
            <a:r>
              <a:rPr lang="en-US" sz="2000" b="1" dirty="0"/>
              <a:t>Everly House, 811 S. Lafayette St., Faith Campbell, 		Administrator</a:t>
            </a:r>
          </a:p>
          <a:p>
            <a:pPr lvl="1"/>
            <a:r>
              <a:rPr lang="en-US" sz="2000" b="1" dirty="0" err="1"/>
              <a:t>Chubby’s</a:t>
            </a:r>
            <a:r>
              <a:rPr lang="en-US" sz="2000" b="1" dirty="0"/>
              <a:t>, 2 West Side Square, Tammy Yates and Chad </a:t>
            </a:r>
            <a:r>
              <a:rPr lang="en-US" sz="2000" b="1" dirty="0" err="1"/>
              <a:t>Huncyker</a:t>
            </a:r>
            <a:endParaRPr lang="en-US" sz="2000" b="1" dirty="0"/>
          </a:p>
          <a:p>
            <a:endParaRPr lang="en-US" sz="2000" b="1" dirty="0"/>
          </a:p>
          <a:p>
            <a:pPr marL="109728" indent="0">
              <a:buNone/>
            </a:pPr>
            <a:endParaRPr lang="en-US" sz="1000" dirty="0"/>
          </a:p>
          <a:p>
            <a:pPr marL="393192" lvl="1" indent="0">
              <a:buNone/>
            </a:pPr>
            <a:endParaRPr lang="en-US" sz="2100" dirty="0"/>
          </a:p>
          <a:p>
            <a:pPr marL="393192" lvl="1" indent="0">
              <a:buNone/>
            </a:pPr>
            <a:endParaRPr lang="en-US" sz="2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2022 Beautification Winners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CB499-12B9-4DA2-8E44-390AD874B9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3600" dirty="0"/>
            </a:br>
            <a:r>
              <a:rPr lang="en-US" sz="4800" b="1" dirty="0"/>
              <a:t>628 Memorial Drive</a:t>
            </a:r>
            <a:br>
              <a:rPr lang="en-US" sz="4800" b="1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1F1A0C-DB68-4931-88C5-27C0DA2521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Lorrie and Robert Chaplin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87129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0D6730-DCB8-C366-7186-D3A2A21E8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64D594-01F6-2D0F-6E75-D47831425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1285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0BF1FC-DD57-EE61-A1A4-5E27617F5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B56AFD-D411-3520-9321-8B391E460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00824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88614</TotalTime>
  <Words>246</Words>
  <Application>Microsoft Office PowerPoint</Application>
  <PresentationFormat>On-screen Show (4:3)</PresentationFormat>
  <Paragraphs>91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Calibri</vt:lpstr>
      <vt:lpstr>Lucida Sans Unicode</vt:lpstr>
      <vt:lpstr>Verdana</vt:lpstr>
      <vt:lpstr>Wingdings 2</vt:lpstr>
      <vt:lpstr>Wingdings 3</vt:lpstr>
      <vt:lpstr>Concourse</vt:lpstr>
      <vt:lpstr>Macomb Beautiful Association</vt:lpstr>
      <vt:lpstr>MBA Plantings at the Train Depot</vt:lpstr>
      <vt:lpstr>Large Planter on S. Lafayette</vt:lpstr>
      <vt:lpstr>MBA Plantings – Corner of Chandler Park</vt:lpstr>
      <vt:lpstr>MBA Plantings - Macomb Art Center</vt:lpstr>
      <vt:lpstr>2022 Beautification Winners</vt:lpstr>
      <vt:lpstr> 628 Memorial Drive </vt:lpstr>
      <vt:lpstr> </vt:lpstr>
      <vt:lpstr> </vt:lpstr>
      <vt:lpstr> </vt:lpstr>
      <vt:lpstr>830 Glenoak Street</vt:lpstr>
      <vt:lpstr> </vt:lpstr>
      <vt:lpstr> </vt:lpstr>
      <vt:lpstr> </vt:lpstr>
      <vt:lpstr> </vt:lpstr>
      <vt:lpstr>227 E. Yeiser Street  </vt:lpstr>
      <vt:lpstr> </vt:lpstr>
      <vt:lpstr> </vt:lpstr>
      <vt:lpstr> </vt:lpstr>
      <vt:lpstr> </vt:lpstr>
      <vt:lpstr>307 Scotch Pine Drive </vt:lpstr>
      <vt:lpstr> </vt:lpstr>
      <vt:lpstr> </vt:lpstr>
      <vt:lpstr> </vt:lpstr>
      <vt:lpstr> </vt:lpstr>
      <vt:lpstr>1020 Hawthorne Ridge </vt:lpstr>
      <vt:lpstr> </vt:lpstr>
      <vt:lpstr> </vt:lpstr>
      <vt:lpstr> </vt:lpstr>
      <vt:lpstr> </vt:lpstr>
      <vt:lpstr>Everly House 811 S. Lafayette</vt:lpstr>
      <vt:lpstr> </vt:lpstr>
      <vt:lpstr> </vt:lpstr>
      <vt:lpstr> </vt:lpstr>
      <vt:lpstr> </vt:lpstr>
      <vt:lpstr>Chubby’s 2 West Side Square  </vt:lpstr>
      <vt:lpstr> </vt:lpstr>
      <vt:lpstr> </vt:lpstr>
      <vt:lpstr> </vt:lpstr>
      <vt:lpstr> </vt:lpstr>
      <vt:lpstr> </vt:lpstr>
      <vt:lpstr>   </vt:lpstr>
      <vt:lpstr>  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Macomb Beautiful Association</dc:title>
  <dc:creator>Penelope Yunker</dc:creator>
  <cp:lastModifiedBy>Annette Hamm</cp:lastModifiedBy>
  <cp:revision>586</cp:revision>
  <dcterms:created xsi:type="dcterms:W3CDTF">2015-08-23T20:07:51Z</dcterms:created>
  <dcterms:modified xsi:type="dcterms:W3CDTF">2025-02-19T23:11:35Z</dcterms:modified>
</cp:coreProperties>
</file>